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7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eur O'Hare" userId="c1812bd6-0bb6-41bf-8d41-3e32317b34a3" providerId="ADAL" clId="{3C76BB91-E4C5-473F-B2B4-9B5471AE6910}"/>
    <pc:docChg chg="undo custSel modSld">
      <pc:chgData name="Fleur O'Hare" userId="c1812bd6-0bb6-41bf-8d41-3e32317b34a3" providerId="ADAL" clId="{3C76BB91-E4C5-473F-B2B4-9B5471AE6910}" dt="2025-11-14T03:26:01.839" v="40" actId="947"/>
      <pc:docMkLst>
        <pc:docMk/>
      </pc:docMkLst>
      <pc:sldChg chg="addSp modSp mod chgLayout">
        <pc:chgData name="Fleur O'Hare" userId="c1812bd6-0bb6-41bf-8d41-3e32317b34a3" providerId="ADAL" clId="{3C76BB91-E4C5-473F-B2B4-9B5471AE6910}" dt="2025-11-14T03:02:47.176" v="6" actId="947"/>
        <pc:sldMkLst>
          <pc:docMk/>
          <pc:sldMk cId="2305381913" sldId="256"/>
        </pc:sldMkLst>
        <pc:spChg chg="add mod ord">
          <ac:chgData name="Fleur O'Hare" userId="c1812bd6-0bb6-41bf-8d41-3e32317b34a3" providerId="ADAL" clId="{3C76BB91-E4C5-473F-B2B4-9B5471AE6910}" dt="2025-11-14T03:01:06.595" v="5" actId="1076"/>
          <ac:spMkLst>
            <pc:docMk/>
            <pc:sldMk cId="2305381913" sldId="256"/>
            <ac:spMk id="2" creationId="{8DDB5F3A-55BA-9D07-9B63-2DDE10918BEF}"/>
          </ac:spMkLst>
        </pc:spChg>
        <pc:spChg chg="mod ord">
          <ac:chgData name="Fleur O'Hare" userId="c1812bd6-0bb6-41bf-8d41-3e32317b34a3" providerId="ADAL" clId="{3C76BB91-E4C5-473F-B2B4-9B5471AE6910}" dt="2025-11-14T03:02:47.176" v="6" actId="947"/>
          <ac:spMkLst>
            <pc:docMk/>
            <pc:sldMk cId="2305381913" sldId="256"/>
            <ac:spMk id="5" creationId="{9EA6A746-F511-7977-D478-87E03F1629B3}"/>
          </ac:spMkLst>
        </pc:spChg>
      </pc:sldChg>
      <pc:sldChg chg="modSp mod">
        <pc:chgData name="Fleur O'Hare" userId="c1812bd6-0bb6-41bf-8d41-3e32317b34a3" providerId="ADAL" clId="{3C76BB91-E4C5-473F-B2B4-9B5471AE6910}" dt="2025-11-14T03:23:00.993" v="27" actId="947"/>
        <pc:sldMkLst>
          <pc:docMk/>
          <pc:sldMk cId="2249164032" sldId="257"/>
        </pc:sldMkLst>
        <pc:spChg chg="mod">
          <ac:chgData name="Fleur O'Hare" userId="c1812bd6-0bb6-41bf-8d41-3e32317b34a3" providerId="ADAL" clId="{3C76BB91-E4C5-473F-B2B4-9B5471AE6910}" dt="2025-11-14T03:23:00.993" v="27" actId="947"/>
          <ac:spMkLst>
            <pc:docMk/>
            <pc:sldMk cId="2249164032" sldId="257"/>
            <ac:spMk id="5" creationId="{C8C3615D-E06A-65B4-62BE-2A66910EA10F}"/>
          </ac:spMkLst>
        </pc:spChg>
      </pc:sldChg>
      <pc:sldChg chg="modSp mod">
        <pc:chgData name="Fleur O'Hare" userId="c1812bd6-0bb6-41bf-8d41-3e32317b34a3" providerId="ADAL" clId="{3C76BB91-E4C5-473F-B2B4-9B5471AE6910}" dt="2025-11-14T03:23:15.826" v="28" actId="947"/>
        <pc:sldMkLst>
          <pc:docMk/>
          <pc:sldMk cId="516713003" sldId="258"/>
        </pc:sldMkLst>
        <pc:spChg chg="mod">
          <ac:chgData name="Fleur O'Hare" userId="c1812bd6-0bb6-41bf-8d41-3e32317b34a3" providerId="ADAL" clId="{3C76BB91-E4C5-473F-B2B4-9B5471AE6910}" dt="2025-11-14T03:23:15.826" v="28" actId="947"/>
          <ac:spMkLst>
            <pc:docMk/>
            <pc:sldMk cId="516713003" sldId="258"/>
            <ac:spMk id="5" creationId="{E7B291A8-E461-4196-C0E4-BDB86FC102A5}"/>
          </ac:spMkLst>
        </pc:spChg>
      </pc:sldChg>
      <pc:sldChg chg="modSp mod">
        <pc:chgData name="Fleur O'Hare" userId="c1812bd6-0bb6-41bf-8d41-3e32317b34a3" providerId="ADAL" clId="{3C76BB91-E4C5-473F-B2B4-9B5471AE6910}" dt="2025-11-14T03:23:30.251" v="29" actId="947"/>
        <pc:sldMkLst>
          <pc:docMk/>
          <pc:sldMk cId="2777586927" sldId="259"/>
        </pc:sldMkLst>
        <pc:spChg chg="mod">
          <ac:chgData name="Fleur O'Hare" userId="c1812bd6-0bb6-41bf-8d41-3e32317b34a3" providerId="ADAL" clId="{3C76BB91-E4C5-473F-B2B4-9B5471AE6910}" dt="2025-11-14T03:23:30.251" v="29" actId="947"/>
          <ac:spMkLst>
            <pc:docMk/>
            <pc:sldMk cId="2777586927" sldId="259"/>
            <ac:spMk id="5" creationId="{01720745-DE1E-9C62-83E2-76E57B92A17A}"/>
          </ac:spMkLst>
        </pc:spChg>
      </pc:sldChg>
      <pc:sldChg chg="modSp mod">
        <pc:chgData name="Fleur O'Hare" userId="c1812bd6-0bb6-41bf-8d41-3e32317b34a3" providerId="ADAL" clId="{3C76BB91-E4C5-473F-B2B4-9B5471AE6910}" dt="2025-11-14T03:23:46.632" v="30" actId="947"/>
        <pc:sldMkLst>
          <pc:docMk/>
          <pc:sldMk cId="3023124259" sldId="260"/>
        </pc:sldMkLst>
        <pc:spChg chg="mod">
          <ac:chgData name="Fleur O'Hare" userId="c1812bd6-0bb6-41bf-8d41-3e32317b34a3" providerId="ADAL" clId="{3C76BB91-E4C5-473F-B2B4-9B5471AE6910}" dt="2025-11-14T03:23:46.632" v="30" actId="947"/>
          <ac:spMkLst>
            <pc:docMk/>
            <pc:sldMk cId="3023124259" sldId="260"/>
            <ac:spMk id="5" creationId="{4F6F3102-DB43-9699-AD52-CFDA6D4A46A8}"/>
          </ac:spMkLst>
        </pc:spChg>
      </pc:sldChg>
      <pc:sldChg chg="modSp mod">
        <pc:chgData name="Fleur O'Hare" userId="c1812bd6-0bb6-41bf-8d41-3e32317b34a3" providerId="ADAL" clId="{3C76BB91-E4C5-473F-B2B4-9B5471AE6910}" dt="2025-11-14T03:24:06.755" v="31" actId="947"/>
        <pc:sldMkLst>
          <pc:docMk/>
          <pc:sldMk cId="2999180595" sldId="261"/>
        </pc:sldMkLst>
        <pc:spChg chg="mod">
          <ac:chgData name="Fleur O'Hare" userId="c1812bd6-0bb6-41bf-8d41-3e32317b34a3" providerId="ADAL" clId="{3C76BB91-E4C5-473F-B2B4-9B5471AE6910}" dt="2025-11-14T03:24:06.755" v="31" actId="947"/>
          <ac:spMkLst>
            <pc:docMk/>
            <pc:sldMk cId="2999180595" sldId="261"/>
            <ac:spMk id="5" creationId="{BDD82AAC-B30A-C96B-6F2C-00BEF3FAE079}"/>
          </ac:spMkLst>
        </pc:spChg>
      </pc:sldChg>
      <pc:sldChg chg="modSp mod">
        <pc:chgData name="Fleur O'Hare" userId="c1812bd6-0bb6-41bf-8d41-3e32317b34a3" providerId="ADAL" clId="{3C76BB91-E4C5-473F-B2B4-9B5471AE6910}" dt="2025-11-14T03:24:27.411" v="34" actId="947"/>
        <pc:sldMkLst>
          <pc:docMk/>
          <pc:sldMk cId="236303392" sldId="262"/>
        </pc:sldMkLst>
        <pc:spChg chg="mod">
          <ac:chgData name="Fleur O'Hare" userId="c1812bd6-0bb6-41bf-8d41-3e32317b34a3" providerId="ADAL" clId="{3C76BB91-E4C5-473F-B2B4-9B5471AE6910}" dt="2025-11-14T03:24:27.411" v="34" actId="947"/>
          <ac:spMkLst>
            <pc:docMk/>
            <pc:sldMk cId="236303392" sldId="262"/>
            <ac:spMk id="5" creationId="{2CDA61A2-40C8-4BE2-FD1D-39B8BC3F9E03}"/>
          </ac:spMkLst>
        </pc:spChg>
      </pc:sldChg>
      <pc:sldChg chg="modSp mod">
        <pc:chgData name="Fleur O'Hare" userId="c1812bd6-0bb6-41bf-8d41-3e32317b34a3" providerId="ADAL" clId="{3C76BB91-E4C5-473F-B2B4-9B5471AE6910}" dt="2025-11-14T03:24:43.976" v="35" actId="947"/>
        <pc:sldMkLst>
          <pc:docMk/>
          <pc:sldMk cId="1324720290" sldId="263"/>
        </pc:sldMkLst>
        <pc:spChg chg="mod">
          <ac:chgData name="Fleur O'Hare" userId="c1812bd6-0bb6-41bf-8d41-3e32317b34a3" providerId="ADAL" clId="{3C76BB91-E4C5-473F-B2B4-9B5471AE6910}" dt="2025-11-14T03:24:43.976" v="35" actId="947"/>
          <ac:spMkLst>
            <pc:docMk/>
            <pc:sldMk cId="1324720290" sldId="263"/>
            <ac:spMk id="5" creationId="{4D23F484-BB8C-A21A-F115-DC136CF22914}"/>
          </ac:spMkLst>
        </pc:spChg>
      </pc:sldChg>
      <pc:sldChg chg="modSp mod">
        <pc:chgData name="Fleur O'Hare" userId="c1812bd6-0bb6-41bf-8d41-3e32317b34a3" providerId="ADAL" clId="{3C76BB91-E4C5-473F-B2B4-9B5471AE6910}" dt="2025-11-14T03:25:00.184" v="36" actId="947"/>
        <pc:sldMkLst>
          <pc:docMk/>
          <pc:sldMk cId="149326541" sldId="264"/>
        </pc:sldMkLst>
        <pc:spChg chg="mod">
          <ac:chgData name="Fleur O'Hare" userId="c1812bd6-0bb6-41bf-8d41-3e32317b34a3" providerId="ADAL" clId="{3C76BB91-E4C5-473F-B2B4-9B5471AE6910}" dt="2025-11-14T03:25:00.184" v="36" actId="947"/>
          <ac:spMkLst>
            <pc:docMk/>
            <pc:sldMk cId="149326541" sldId="264"/>
            <ac:spMk id="5" creationId="{77D9CA01-7546-8933-3F24-DE8241690A03}"/>
          </ac:spMkLst>
        </pc:spChg>
      </pc:sldChg>
      <pc:sldChg chg="modSp mod">
        <pc:chgData name="Fleur O'Hare" userId="c1812bd6-0bb6-41bf-8d41-3e32317b34a3" providerId="ADAL" clId="{3C76BB91-E4C5-473F-B2B4-9B5471AE6910}" dt="2025-11-14T03:25:14.445" v="37" actId="947"/>
        <pc:sldMkLst>
          <pc:docMk/>
          <pc:sldMk cId="711545878" sldId="265"/>
        </pc:sldMkLst>
        <pc:spChg chg="mod">
          <ac:chgData name="Fleur O'Hare" userId="c1812bd6-0bb6-41bf-8d41-3e32317b34a3" providerId="ADAL" clId="{3C76BB91-E4C5-473F-B2B4-9B5471AE6910}" dt="2025-11-14T03:25:14.445" v="37" actId="947"/>
          <ac:spMkLst>
            <pc:docMk/>
            <pc:sldMk cId="711545878" sldId="265"/>
            <ac:spMk id="5" creationId="{C1057AF6-315E-EF1E-8A62-589AA6980614}"/>
          </ac:spMkLst>
        </pc:spChg>
      </pc:sldChg>
      <pc:sldChg chg="modSp mod">
        <pc:chgData name="Fleur O'Hare" userId="c1812bd6-0bb6-41bf-8d41-3e32317b34a3" providerId="ADAL" clId="{3C76BB91-E4C5-473F-B2B4-9B5471AE6910}" dt="2025-11-14T03:25:30.754" v="38" actId="947"/>
        <pc:sldMkLst>
          <pc:docMk/>
          <pc:sldMk cId="1196361205" sldId="266"/>
        </pc:sldMkLst>
        <pc:spChg chg="mod">
          <ac:chgData name="Fleur O'Hare" userId="c1812bd6-0bb6-41bf-8d41-3e32317b34a3" providerId="ADAL" clId="{3C76BB91-E4C5-473F-B2B4-9B5471AE6910}" dt="2025-11-14T03:25:30.754" v="38" actId="947"/>
          <ac:spMkLst>
            <pc:docMk/>
            <pc:sldMk cId="1196361205" sldId="266"/>
            <ac:spMk id="5" creationId="{58DCBA7B-D9DA-60CB-AA98-2D844F898736}"/>
          </ac:spMkLst>
        </pc:spChg>
      </pc:sldChg>
      <pc:sldChg chg="modSp mod">
        <pc:chgData name="Fleur O'Hare" userId="c1812bd6-0bb6-41bf-8d41-3e32317b34a3" providerId="ADAL" clId="{3C76BB91-E4C5-473F-B2B4-9B5471AE6910}" dt="2025-11-14T03:25:46.045" v="39" actId="947"/>
        <pc:sldMkLst>
          <pc:docMk/>
          <pc:sldMk cId="420972884" sldId="267"/>
        </pc:sldMkLst>
        <pc:spChg chg="mod">
          <ac:chgData name="Fleur O'Hare" userId="c1812bd6-0bb6-41bf-8d41-3e32317b34a3" providerId="ADAL" clId="{3C76BB91-E4C5-473F-B2B4-9B5471AE6910}" dt="2025-11-14T03:25:46.045" v="39" actId="947"/>
          <ac:spMkLst>
            <pc:docMk/>
            <pc:sldMk cId="420972884" sldId="267"/>
            <ac:spMk id="5" creationId="{D417F4A7-9E77-CA77-0B82-00AFDAF54973}"/>
          </ac:spMkLst>
        </pc:spChg>
      </pc:sldChg>
      <pc:sldChg chg="modSp mod">
        <pc:chgData name="Fleur O'Hare" userId="c1812bd6-0bb6-41bf-8d41-3e32317b34a3" providerId="ADAL" clId="{3C76BB91-E4C5-473F-B2B4-9B5471AE6910}" dt="2025-11-14T03:26:01.839" v="40" actId="947"/>
        <pc:sldMkLst>
          <pc:docMk/>
          <pc:sldMk cId="8677853" sldId="268"/>
        </pc:sldMkLst>
        <pc:spChg chg="mod">
          <ac:chgData name="Fleur O'Hare" userId="c1812bd6-0bb6-41bf-8d41-3e32317b34a3" providerId="ADAL" clId="{3C76BB91-E4C5-473F-B2B4-9B5471AE6910}" dt="2025-11-14T03:26:01.839" v="40" actId="947"/>
          <ac:spMkLst>
            <pc:docMk/>
            <pc:sldMk cId="8677853" sldId="268"/>
            <ac:spMk id="5" creationId="{CF429AAC-3D93-F7F5-2FB6-6EA688CE01F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9AB0D-4AE2-FF57-9D80-5837C5E344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9CEF71-71CE-F0E8-8D09-052C27EF7C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C69C35-00E3-2618-5CB5-6F64A12A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99EA3-15A2-4508-871C-D3985EC61C4F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3A264-ED4E-8E7F-E375-61298C08B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D41C6-32D4-D251-61F1-7476227C8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BC088-1A93-4842-B178-F32B69FB51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65566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DB064-A4B9-DE15-2122-AFFE8BFF4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3FFA02-510E-C334-5F10-680B36081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62E05E-E5D8-3BA9-D953-5E557D4BF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99EA3-15A2-4508-871C-D3985EC61C4F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8FBBD-A895-2465-716C-FE9BDBEA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AB2CF9-1CBD-C843-3DE4-6CB5A868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BC088-1A93-4842-B178-F32B69FB51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57597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2B96C7-820A-1286-D9C7-170485AA01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8BE416-4E4D-A436-7BC5-2A8B40707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86F54-080B-4D68-DD86-02E9F7660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99EA3-15A2-4508-871C-D3985EC61C4F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77C75A-91C3-8E52-47F9-F038F2FD4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CB6986-EB3D-27D1-7E65-D8D33413B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BC088-1A93-4842-B178-F32B69FB51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96217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362C8-5DEB-BC17-E99A-AC01A22AA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E324B-A3FE-DB59-8C7B-A3BC8D46C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B9295-927F-14CC-D8D3-91BE819CE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99EA3-15A2-4508-871C-D3985EC61C4F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5590F-36E1-2246-C619-82C46D352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57D622-59B1-5302-5708-FA53818DF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BC088-1A93-4842-B178-F32B69FB51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6982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00A45-352F-71EB-350B-586E4A81B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F46300-309F-1008-3A33-6C53B07C2B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989CF8-27A1-5451-83D0-315F9775C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99EA3-15A2-4508-871C-D3985EC61C4F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BAF1F-9B92-1CA6-2D23-2B338CDC5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36FA52-6583-8A04-28B0-4697AFB82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BC088-1A93-4842-B178-F32B69FB51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60300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7ABC4-3F6F-B5EE-5465-71D0BD0DE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960B7-EC26-68AC-06BA-9D077E6160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4015C4-9232-0E7D-E299-238091CD3E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ECDDD9-B2F0-17F5-6348-B9114FC0F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99EA3-15A2-4508-871C-D3985EC61C4F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A57811-45A3-7E17-D838-C2BBB96A5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799966-1136-F4BB-60F4-1A1E0728D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BC088-1A93-4842-B178-F32B69FB51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8151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733EF-D24B-D19C-4B78-3158F5540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B793EF-A806-9297-4361-6362567E4A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31EC25-4198-1D22-CC7A-C1A5551DC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B436F9-E345-CFDE-F771-50882AF5BA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9CBF91-ABC7-21AE-8DCC-2EF4EE2792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BE9B99-36F6-5AE1-8133-C161AE72F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99EA3-15A2-4508-871C-D3985EC61C4F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928E14-B15D-6779-597C-27E7462F5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16305F-2329-BFF1-CE98-BDB7181C3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BC088-1A93-4842-B178-F32B69FB51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7649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BE4EA-9736-7234-2E6C-FF572B5A4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189804-A876-5D2A-A408-54AE9E87C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99EA3-15A2-4508-871C-D3985EC61C4F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351C3D-4580-97D7-8687-17B61BF48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E52B35-9331-E400-1DC9-597EE87AD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BC088-1A93-4842-B178-F32B69FB51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5497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B0C8CF-D23F-A578-C8C2-B82C4A6EB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99EA3-15A2-4508-871C-D3985EC61C4F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8B206B-D4F4-B5B1-4530-0381F55C4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1968F5-F10C-177C-7774-A93DDD7CD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BC088-1A93-4842-B178-F32B69FB51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03635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34555-956E-93D0-7850-7C9E12680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DD51D-6717-7D67-C2B5-1B29E4938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73C77A-FB03-0F26-52D3-5B7C9AB4B9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607269-B665-078E-4D92-96A62D58B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99EA3-15A2-4508-871C-D3985EC61C4F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FCADD0-E7D6-39DE-A2A7-0F05085BB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14486F-1331-B5AB-B995-4846AD457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BC088-1A93-4842-B178-F32B69FB51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5077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15CA0-BFE5-1EF7-5B2D-AE1AACF21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B28E82-466A-70FA-AB17-DCB753C5C1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4DE8CF-52E4-5410-5B0F-6DD62F23A1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9FD7D8-A204-4486-C6AA-14BBF3E61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99EA3-15A2-4508-871C-D3985EC61C4F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3D8F89-1717-024C-F8FE-E693B4151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9A00FE-6C08-8099-3691-A3790710A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BC088-1A93-4842-B178-F32B69FB51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2264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0736E9-E615-2AC4-4774-A9BB56870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45B36-F487-2B96-23CE-3B63150BBD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FA124B-7B3E-7A39-E05A-DCC2407E50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F99EA3-15A2-4508-871C-D3985EC61C4F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35499C-98E2-2663-84CD-1C3D8C59E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FAAE52-3363-BB56-854C-01BA06D920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FBC088-1A93-4842-B178-F32B69FB51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791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EA6A746-F511-7977-D478-87E03F1629B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0" y="1545875"/>
            <a:ext cx="9144000" cy="255454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0" b="0" i="0" u="none" strike="noStrike" kern="1200" cap="none" spc="0" normalizeH="0" noProof="0" dirty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ea typeface="+mn-ea"/>
                <a:cs typeface="+mn-cs"/>
              </a:rPr>
              <a:t>The Name of the Project</a:t>
            </a:r>
            <a:endParaRPr kumimoji="0" lang="en-AU" sz="8000" b="0" i="0" u="none" strike="noStrike" kern="1200" cap="none" spc="0" normalizeH="0" noProof="0" dirty="0">
              <a:ln>
                <a:noFill/>
              </a:ln>
              <a:solidFill>
                <a:srgbClr val="FFFF99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8DDB5F3A-55BA-9D07-9B63-2DDE10918B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56556"/>
            <a:ext cx="9144000" cy="1655762"/>
          </a:xfrm>
        </p:spPr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05381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94F2AA-E257-90C0-5BE7-7E2F5C9DB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AD2D1-B592-CC16-3B90-B9FF53A71E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2387600"/>
            <a:ext cx="914400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Costs and reimbursements</a:t>
            </a:r>
            <a:endParaRPr lang="en-A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057AF6-315E-EF1E-8A62-589AA6980614}"/>
              </a:ext>
            </a:extLst>
          </p:cNvPr>
          <p:cNvSpPr txBox="1"/>
          <p:nvPr/>
        </p:nvSpPr>
        <p:spPr>
          <a:xfrm>
            <a:off x="570920" y="1380787"/>
            <a:ext cx="10907817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US" sz="5400" dirty="0">
                <a:solidFill>
                  <a:srgbClr val="FFFF99"/>
                </a:solidFill>
              </a:rPr>
              <a:t>Involvement in this project is on a volunteer basis however we will cover costs associated with attending the research clinic such as travel costs. </a:t>
            </a:r>
          </a:p>
        </p:txBody>
      </p:sp>
    </p:spTree>
    <p:extLst>
      <p:ext uri="{BB962C8B-B14F-4D97-AF65-F5344CB8AC3E}">
        <p14:creationId xmlns:p14="http://schemas.microsoft.com/office/powerpoint/2010/main" val="711545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4BE45D-E153-EDEE-F525-9B870C21F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0EB1F-5B28-997D-72AB-9FBB7F0622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2387600"/>
            <a:ext cx="9144000" cy="238760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dirty="0"/>
              <a:t>Reporting study progress back to participants, communication plans</a:t>
            </a:r>
            <a:endParaRPr lang="en-A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DCBA7B-D9DA-60CB-AA98-2D844F898736}"/>
              </a:ext>
            </a:extLst>
          </p:cNvPr>
          <p:cNvSpPr txBox="1"/>
          <p:nvPr/>
        </p:nvSpPr>
        <p:spPr>
          <a:xfrm>
            <a:off x="570920" y="1380787"/>
            <a:ext cx="1090781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US" sz="5400" dirty="0">
                <a:solidFill>
                  <a:srgbClr val="FFFF99"/>
                </a:solidFill>
              </a:rPr>
              <a:t>We will communicate progress about the project over the course through (e.g. quarterly emails, bi-annual newsletter, phone call). </a:t>
            </a:r>
          </a:p>
        </p:txBody>
      </p:sp>
    </p:spTree>
    <p:extLst>
      <p:ext uri="{BB962C8B-B14F-4D97-AF65-F5344CB8AC3E}">
        <p14:creationId xmlns:p14="http://schemas.microsoft.com/office/powerpoint/2010/main" val="1196361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5DDC4C-91F4-9BC6-2A8A-C5CC1367DA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81E22-ADDB-BBA5-6722-A361AFDDDE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2387600"/>
            <a:ext cx="914400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More information links</a:t>
            </a:r>
            <a:endParaRPr lang="en-A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17F4A7-9E77-CA77-0B82-00AFDAF54973}"/>
              </a:ext>
            </a:extLst>
          </p:cNvPr>
          <p:cNvSpPr txBox="1"/>
          <p:nvPr/>
        </p:nvSpPr>
        <p:spPr>
          <a:xfrm>
            <a:off x="570920" y="1380787"/>
            <a:ext cx="10907817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US" sz="5400" dirty="0">
                <a:solidFill>
                  <a:srgbClr val="FFFF99"/>
                </a:solidFill>
              </a:rPr>
              <a:t>If you would like more information on this project, head to (e.g. webpage address). You can also get in touch with us via email (address) or phone (add number).</a:t>
            </a:r>
          </a:p>
        </p:txBody>
      </p:sp>
    </p:spTree>
    <p:extLst>
      <p:ext uri="{BB962C8B-B14F-4D97-AF65-F5344CB8AC3E}">
        <p14:creationId xmlns:p14="http://schemas.microsoft.com/office/powerpoint/2010/main" val="420972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806F97-821C-9B28-B594-92F1F5F69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F037B-7CFF-4969-C061-E62A52DDC6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2387600"/>
            <a:ext cx="914400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Thank participants for their consideration</a:t>
            </a:r>
            <a:endParaRPr lang="en-A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429AAC-3D93-F7F5-2FB6-6EA688CE01F4}"/>
              </a:ext>
            </a:extLst>
          </p:cNvPr>
          <p:cNvSpPr txBox="1"/>
          <p:nvPr/>
        </p:nvSpPr>
        <p:spPr>
          <a:xfrm>
            <a:off x="570920" y="1380787"/>
            <a:ext cx="1090781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US" sz="5400" dirty="0">
                <a:solidFill>
                  <a:srgbClr val="FFFF99"/>
                </a:solidFill>
              </a:rPr>
              <a:t>Thank you for your interest in our project and we look forward to talking with you about this opportunity soon.</a:t>
            </a:r>
          </a:p>
        </p:txBody>
      </p:sp>
    </p:spTree>
    <p:extLst>
      <p:ext uri="{BB962C8B-B14F-4D97-AF65-F5344CB8AC3E}">
        <p14:creationId xmlns:p14="http://schemas.microsoft.com/office/powerpoint/2010/main" val="8677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89FE33-E056-79A2-E5EB-A56271FA3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97060-29C7-75AE-D8BD-F64A2486E5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2387600"/>
            <a:ext cx="914400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Instructions for creating slides</a:t>
            </a:r>
            <a:endParaRPr lang="en-A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C3615D-E06A-65B4-62BE-2A66910EA10F}"/>
              </a:ext>
            </a:extLst>
          </p:cNvPr>
          <p:cNvSpPr txBox="1"/>
          <p:nvPr/>
        </p:nvSpPr>
        <p:spPr>
          <a:xfrm>
            <a:off x="932967" y="1659285"/>
            <a:ext cx="10907817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US" sz="5400" dirty="0">
                <a:solidFill>
                  <a:srgbClr val="FFFF99"/>
                </a:solidFill>
              </a:rPr>
              <a:t>Focus your text in the centre. Largest font size possible per slide is best. White text on a black background is the easiest to see.</a:t>
            </a:r>
          </a:p>
        </p:txBody>
      </p:sp>
    </p:spTree>
    <p:extLst>
      <p:ext uri="{BB962C8B-B14F-4D97-AF65-F5344CB8AC3E}">
        <p14:creationId xmlns:p14="http://schemas.microsoft.com/office/powerpoint/2010/main" val="2249164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F132C4-FBD1-513B-83DE-FB1A51C5BA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55A00-210B-5004-B8F3-1C80250E2C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2387600"/>
            <a:ext cx="914400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Instructions for audio description</a:t>
            </a:r>
            <a:endParaRPr lang="en-A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B291A8-E461-4196-C0E4-BDB86FC102A5}"/>
              </a:ext>
            </a:extLst>
          </p:cNvPr>
          <p:cNvSpPr txBox="1"/>
          <p:nvPr/>
        </p:nvSpPr>
        <p:spPr>
          <a:xfrm>
            <a:off x="642091" y="833076"/>
            <a:ext cx="10907817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US" sz="5400" dirty="0">
                <a:solidFill>
                  <a:srgbClr val="FFFF99"/>
                </a:solidFill>
              </a:rPr>
              <a:t>Consider an audio description as required. For example: this video features the voice of a narrator. Slides will show the spoken words in light writing on  a dark background.</a:t>
            </a:r>
          </a:p>
        </p:txBody>
      </p:sp>
    </p:spTree>
    <p:extLst>
      <p:ext uri="{BB962C8B-B14F-4D97-AF65-F5344CB8AC3E}">
        <p14:creationId xmlns:p14="http://schemas.microsoft.com/office/powerpoint/2010/main" val="516713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EA9E06-9135-FCC3-52DD-198C7B80D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65FC0-5FB8-5749-EF61-2D2515BF7C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2387600"/>
            <a:ext cx="914400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Project Name</a:t>
            </a:r>
            <a:endParaRPr lang="en-A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720745-DE1E-9C62-83E2-76E57B92A17A}"/>
              </a:ext>
            </a:extLst>
          </p:cNvPr>
          <p:cNvSpPr txBox="1"/>
          <p:nvPr/>
        </p:nvSpPr>
        <p:spPr>
          <a:xfrm>
            <a:off x="932967" y="1659285"/>
            <a:ext cx="10907817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US" sz="5400" dirty="0">
                <a:solidFill>
                  <a:srgbClr val="FFFF99"/>
                </a:solidFill>
              </a:rPr>
              <a:t>This video explains the (project). It accompanies the project information sheet.</a:t>
            </a:r>
          </a:p>
        </p:txBody>
      </p:sp>
    </p:spTree>
    <p:extLst>
      <p:ext uri="{BB962C8B-B14F-4D97-AF65-F5344CB8AC3E}">
        <p14:creationId xmlns:p14="http://schemas.microsoft.com/office/powerpoint/2010/main" val="2777586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47CB61-2EF7-9417-37DC-1C3823F7D5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84755-37EB-4B70-433F-9AD73DA592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2387600"/>
            <a:ext cx="914400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Signposting Summary Content</a:t>
            </a:r>
            <a:endParaRPr lang="en-A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6F3102-DB43-9699-AD52-CFDA6D4A46A8}"/>
              </a:ext>
            </a:extLst>
          </p:cNvPr>
          <p:cNvSpPr txBox="1"/>
          <p:nvPr/>
        </p:nvSpPr>
        <p:spPr>
          <a:xfrm>
            <a:off x="608053" y="893417"/>
            <a:ext cx="10907817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US" sz="5400" dirty="0">
                <a:solidFill>
                  <a:srgbClr val="FFFF99"/>
                </a:solidFill>
              </a:rPr>
              <a:t>The summary will cover:</a:t>
            </a:r>
          </a:p>
          <a:p>
            <a:pPr marL="685800" lvl="0" indent="-6858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rgbClr val="FFFF99"/>
                </a:solidFill>
              </a:rPr>
              <a:t>What the project is about,</a:t>
            </a:r>
          </a:p>
          <a:p>
            <a:pPr marL="685800" lvl="0" indent="-6858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rgbClr val="FFFF99"/>
                </a:solidFill>
              </a:rPr>
              <a:t>What you are being asked to do if you participate,</a:t>
            </a:r>
          </a:p>
          <a:p>
            <a:pPr marL="685800" lvl="0" indent="-6858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rgbClr val="FFFF99"/>
                </a:solidFill>
              </a:rPr>
              <a:t>Where to go for more information.</a:t>
            </a:r>
          </a:p>
        </p:txBody>
      </p:sp>
    </p:spTree>
    <p:extLst>
      <p:ext uri="{BB962C8B-B14F-4D97-AF65-F5344CB8AC3E}">
        <p14:creationId xmlns:p14="http://schemas.microsoft.com/office/powerpoint/2010/main" val="3023124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459065-B595-E700-1AEB-D412EAC04C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5A43E-A772-1C8F-38A5-1FEBE54E0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2387600"/>
            <a:ext cx="914400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Main aim of the research</a:t>
            </a:r>
            <a:endParaRPr lang="en-A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D82AAC-B30A-C96B-6F2C-00BEF3FAE079}"/>
              </a:ext>
            </a:extLst>
          </p:cNvPr>
          <p:cNvSpPr txBox="1"/>
          <p:nvPr/>
        </p:nvSpPr>
        <p:spPr>
          <a:xfrm>
            <a:off x="608053" y="893417"/>
            <a:ext cx="10907817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US" sz="5400" dirty="0">
                <a:solidFill>
                  <a:srgbClr val="FFFF99"/>
                </a:solidFill>
              </a:rPr>
              <a:t>The (short project name) is looking at…(example: improving how information is communicated and shared with people about research Keep it short and concise).</a:t>
            </a:r>
          </a:p>
        </p:txBody>
      </p:sp>
    </p:spTree>
    <p:extLst>
      <p:ext uri="{BB962C8B-B14F-4D97-AF65-F5344CB8AC3E}">
        <p14:creationId xmlns:p14="http://schemas.microsoft.com/office/powerpoint/2010/main" val="2999180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836C82-E21A-D465-6F3F-464F83F91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9E84F-DD13-7FC2-3F88-082AEFC951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2387600"/>
            <a:ext cx="914400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Who is running the study and where</a:t>
            </a:r>
            <a:endParaRPr lang="en-A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DA61A2-40C8-4BE2-FD1D-39B8BC3F9E03}"/>
              </a:ext>
            </a:extLst>
          </p:cNvPr>
          <p:cNvSpPr txBox="1"/>
          <p:nvPr/>
        </p:nvSpPr>
        <p:spPr>
          <a:xfrm>
            <a:off x="570920" y="1380787"/>
            <a:ext cx="1090781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US" sz="5400" dirty="0">
                <a:solidFill>
                  <a:srgbClr val="FFFF99"/>
                </a:solidFill>
              </a:rPr>
              <a:t>It is being run by (lead researcher name) at the (research institute name or hospital). This is in (add the state and city).</a:t>
            </a:r>
          </a:p>
        </p:txBody>
      </p:sp>
    </p:spTree>
    <p:extLst>
      <p:ext uri="{BB962C8B-B14F-4D97-AF65-F5344CB8AC3E}">
        <p14:creationId xmlns:p14="http://schemas.microsoft.com/office/powerpoint/2010/main" val="236303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F4F852-C7C4-DD65-4EF9-76414F9B7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5BE54-7B02-3F81-94F6-021E80C508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2387600"/>
            <a:ext cx="914400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List what is required if person agrees to participate</a:t>
            </a:r>
            <a:endParaRPr lang="en-A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23F484-BB8C-A21A-F115-DC136CF22914}"/>
              </a:ext>
            </a:extLst>
          </p:cNvPr>
          <p:cNvSpPr txBox="1"/>
          <p:nvPr/>
        </p:nvSpPr>
        <p:spPr>
          <a:xfrm>
            <a:off x="570920" y="1380787"/>
            <a:ext cx="10907817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US" sz="5400" dirty="0">
                <a:solidFill>
                  <a:srgbClr val="FFFF99"/>
                </a:solidFill>
              </a:rPr>
              <a:t>If you are interested in participating, it would mean (add the impact to the person; see additional guide. Ideally present 1 point per slide. Add slides as needed here).</a:t>
            </a:r>
          </a:p>
        </p:txBody>
      </p:sp>
    </p:spTree>
    <p:extLst>
      <p:ext uri="{BB962C8B-B14F-4D97-AF65-F5344CB8AC3E}">
        <p14:creationId xmlns:p14="http://schemas.microsoft.com/office/powerpoint/2010/main" val="1324720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42D660-C77D-CC46-7A35-D9C8518DC8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2F33B-90C4-4AE3-C8B5-E77931468A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2387600"/>
            <a:ext cx="914400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Length of the study</a:t>
            </a:r>
            <a:endParaRPr lang="en-A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D9CA01-7546-8933-3F24-DE8241690A03}"/>
              </a:ext>
            </a:extLst>
          </p:cNvPr>
          <p:cNvSpPr txBox="1"/>
          <p:nvPr/>
        </p:nvSpPr>
        <p:spPr>
          <a:xfrm>
            <a:off x="570920" y="1380787"/>
            <a:ext cx="10907817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US" sz="6000" dirty="0">
                <a:solidFill>
                  <a:srgbClr val="FFFF99"/>
                </a:solidFill>
              </a:rPr>
              <a:t>The project will run for X number of years in total. But individuals will participate for X number of years.</a:t>
            </a:r>
          </a:p>
        </p:txBody>
      </p:sp>
    </p:spTree>
    <p:extLst>
      <p:ext uri="{BB962C8B-B14F-4D97-AF65-F5344CB8AC3E}">
        <p14:creationId xmlns:p14="http://schemas.microsoft.com/office/powerpoint/2010/main" val="149326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392</Words>
  <Application>Microsoft Office PowerPoint</Application>
  <PresentationFormat>Widescreen</PresentationFormat>
  <Paragraphs>28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The Name of the Project</vt:lpstr>
      <vt:lpstr>Instructions for creating slides</vt:lpstr>
      <vt:lpstr>Instructions for audio description</vt:lpstr>
      <vt:lpstr>Project Name</vt:lpstr>
      <vt:lpstr>Signposting Summary Content</vt:lpstr>
      <vt:lpstr>Main aim of the research</vt:lpstr>
      <vt:lpstr>Who is running the study and where</vt:lpstr>
      <vt:lpstr>List what is required if person agrees to participate</vt:lpstr>
      <vt:lpstr>Length of the study</vt:lpstr>
      <vt:lpstr>Costs and reimbursements</vt:lpstr>
      <vt:lpstr>Reporting study progress back to participants, communication plans</vt:lpstr>
      <vt:lpstr>More information links</vt:lpstr>
      <vt:lpstr>Thank participants for their consideration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Supplement PowerPoint template</dc:title>
  <dc:creator>Fleur O'Hare</dc:creator>
  <cp:lastModifiedBy>Fleur O'Hare</cp:lastModifiedBy>
  <cp:revision>3</cp:revision>
  <dcterms:created xsi:type="dcterms:W3CDTF">2025-09-11T06:06:09Z</dcterms:created>
  <dcterms:modified xsi:type="dcterms:W3CDTF">2026-01-27T21:32:55Z</dcterms:modified>
</cp:coreProperties>
</file>